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6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05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4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6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4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879" y="4346330"/>
            <a:ext cx="6504366" cy="1641490"/>
          </a:xfrm>
        </p:spPr>
        <p:txBody>
          <a:bodyPr>
            <a:normAutofit fontScale="90000"/>
          </a:bodyPr>
          <a:lstStyle/>
          <a:p>
            <a:r>
              <a:rPr lang="en-US" sz="11000" dirty="0" err="1" smtClean="0">
                <a:latin typeface="DokChampa" panose="020B0604020202020204" pitchFamily="34" charset="-34"/>
                <a:cs typeface="DokChampa" panose="020B0604020202020204" pitchFamily="34" charset="-34"/>
              </a:rPr>
              <a:t>Melasma</a:t>
            </a:r>
            <a:endParaRPr lang="en-US" sz="11000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444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59538"/>
            <a:ext cx="10353761" cy="132632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What is </a:t>
            </a:r>
            <a:r>
              <a:rPr lang="en-US" sz="6000" dirty="0" err="1" smtClean="0"/>
              <a:t>Melasma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86376"/>
            <a:ext cx="6474600" cy="3855725"/>
          </a:xfrm>
        </p:spPr>
        <p:txBody>
          <a:bodyPr>
            <a:normAutofit lnSpcReduction="10000"/>
          </a:bodyPr>
          <a:lstStyle/>
          <a:p>
            <a:endParaRPr lang="en-US" sz="4000" dirty="0" smtClean="0"/>
          </a:p>
          <a:p>
            <a:r>
              <a:rPr lang="en-US" sz="4000" dirty="0" smtClean="0"/>
              <a:t>Brown patches on the face</a:t>
            </a:r>
          </a:p>
          <a:p>
            <a:r>
              <a:rPr lang="en-US" sz="4000" dirty="0" smtClean="0"/>
              <a:t>Most common in women</a:t>
            </a:r>
          </a:p>
          <a:p>
            <a:pPr marL="0" indent="0">
              <a:buNone/>
            </a:pPr>
            <a:r>
              <a:rPr lang="en-US" sz="4000" dirty="0" smtClean="0"/>
              <a:t>(90% of cases)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255" y="3211662"/>
            <a:ext cx="4965700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Causes </a:t>
            </a:r>
            <a:r>
              <a:rPr lang="en-US" dirty="0" err="1" smtClean="0"/>
              <a:t>Melasma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Female hormones estrogen and progesterone</a:t>
            </a:r>
          </a:p>
          <a:p>
            <a:r>
              <a:rPr lang="en-US" sz="3600" dirty="0" smtClean="0"/>
              <a:t>Sun exposure </a:t>
            </a:r>
          </a:p>
          <a:p>
            <a:r>
              <a:rPr lang="en-US" sz="3600" dirty="0" smtClean="0"/>
              <a:t>Darker skin 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377" y="3193961"/>
            <a:ext cx="2303431" cy="32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Symptoms of </a:t>
            </a:r>
            <a:r>
              <a:rPr lang="en-US" dirty="0" err="1" smtClean="0"/>
              <a:t>Melasma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Dark patches on the face</a:t>
            </a:r>
          </a:p>
          <a:p>
            <a:r>
              <a:rPr lang="en-US" sz="3600" dirty="0" smtClean="0"/>
              <a:t>Usually symmetrical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023" y="3083323"/>
            <a:ext cx="3999323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Long Does It Last?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928362"/>
            <a:ext cx="6504436" cy="36951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Can fade over time</a:t>
            </a:r>
          </a:p>
          <a:p>
            <a:r>
              <a:rPr lang="en-US" sz="3600" dirty="0" smtClean="0"/>
              <a:t>Usually lasts your whole life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925" y="2797063"/>
            <a:ext cx="3395631" cy="277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Treatments and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5358216" cy="40857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dirty="0" smtClean="0"/>
              <a:t>Creams</a:t>
            </a:r>
          </a:p>
          <a:p>
            <a:r>
              <a:rPr lang="en-US" sz="4100" dirty="0" smtClean="0"/>
              <a:t>Hydroquinone ($15-$20)</a:t>
            </a:r>
            <a:endParaRPr lang="en-US" sz="4100" dirty="0" smtClean="0"/>
          </a:p>
          <a:p>
            <a:pPr marL="0" indent="0">
              <a:buNone/>
            </a:pPr>
            <a:r>
              <a:rPr lang="en-US" sz="4100" dirty="0" smtClean="0"/>
              <a:t>Procedures</a:t>
            </a:r>
          </a:p>
          <a:p>
            <a:r>
              <a:rPr lang="en-US" sz="4100" dirty="0" smtClean="0"/>
              <a:t>Chemical </a:t>
            </a:r>
            <a:r>
              <a:rPr lang="en-US" sz="4100" dirty="0" smtClean="0"/>
              <a:t>Peels (~$1000)</a:t>
            </a:r>
            <a:endParaRPr lang="en-US" sz="4100" dirty="0" smtClean="0"/>
          </a:p>
          <a:p>
            <a:r>
              <a:rPr lang="en-US" sz="4100" dirty="0" smtClean="0"/>
              <a:t>Laser </a:t>
            </a:r>
            <a:r>
              <a:rPr lang="en-US" sz="4100" dirty="0" smtClean="0"/>
              <a:t>Treatments (~$2000) </a:t>
            </a:r>
            <a:endParaRPr lang="en-US" sz="4100" dirty="0" smtClean="0"/>
          </a:p>
          <a:p>
            <a:r>
              <a:rPr lang="en-US" sz="4100" dirty="0" smtClean="0"/>
              <a:t>Microdermabrasion </a:t>
            </a:r>
            <a:r>
              <a:rPr lang="en-US" sz="4100" dirty="0" smtClean="0"/>
              <a:t>($150)</a:t>
            </a:r>
            <a:endParaRPr lang="en-US" sz="4100" dirty="0" smtClean="0"/>
          </a:p>
          <a:p>
            <a:endParaRPr lang="en-US" sz="3600" dirty="0" smtClean="0"/>
          </a:p>
          <a:p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88386" y="1935921"/>
            <a:ext cx="5176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44" y="3922824"/>
            <a:ext cx="2569805" cy="24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185</TotalTime>
  <Words>83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DokChampa</vt:lpstr>
      <vt:lpstr>Rockwell</vt:lpstr>
      <vt:lpstr>Damask</vt:lpstr>
      <vt:lpstr>Melasma</vt:lpstr>
      <vt:lpstr>What is Melasma?</vt:lpstr>
      <vt:lpstr>What Causes Melasma?</vt:lpstr>
      <vt:lpstr>Symptoms of Melasma </vt:lpstr>
      <vt:lpstr>How Long Does It Last? </vt:lpstr>
      <vt:lpstr>Treatments and costs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Melasma</dc:title>
  <dc:creator>Tooley, Aryn Elizabeth</dc:creator>
  <cp:lastModifiedBy>Tooley, Aryn Elizabeth</cp:lastModifiedBy>
  <cp:revision>13</cp:revision>
  <dcterms:created xsi:type="dcterms:W3CDTF">2014-09-12T13:02:27Z</dcterms:created>
  <dcterms:modified xsi:type="dcterms:W3CDTF">2014-09-18T13:38:13Z</dcterms:modified>
</cp:coreProperties>
</file>